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7" r:id="rId4"/>
    <p:sldId id="286" r:id="rId5"/>
    <p:sldId id="289" r:id="rId6"/>
    <p:sldId id="279" r:id="rId7"/>
    <p:sldId id="291" r:id="rId8"/>
    <p:sldId id="293" r:id="rId9"/>
    <p:sldId id="300" r:id="rId10"/>
    <p:sldId id="298" r:id="rId11"/>
    <p:sldId id="295" r:id="rId12"/>
    <p:sldId id="297" r:id="rId13"/>
    <p:sldId id="263" r:id="rId14"/>
    <p:sldId id="267" r:id="rId15"/>
    <p:sldId id="280" r:id="rId16"/>
    <p:sldId id="265" r:id="rId17"/>
    <p:sldId id="268" r:id="rId18"/>
    <p:sldId id="269" r:id="rId19"/>
    <p:sldId id="275" r:id="rId20"/>
    <p:sldId id="281" r:id="rId21"/>
    <p:sldId id="260" r:id="rId22"/>
    <p:sldId id="270" r:id="rId23"/>
    <p:sldId id="282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FF92C-40D3-4F20-9FCD-CD10133806EF}" type="datetimeFigureOut">
              <a:rPr lang="hu-HU" smtClean="0"/>
              <a:pPr/>
              <a:t>2014.12.14.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4744-B965-485D-95AB-043A6695BD4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Tanárúrnak</a:t>
            </a:r>
            <a:r>
              <a:rPr lang="hu-HU" dirty="0" smtClean="0"/>
              <a:t>, 70.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013" y="189000"/>
            <a:ext cx="4593975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11202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29599" cy="684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030" y="0"/>
            <a:ext cx="6377940" cy="90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boritoterv02b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138" y="1"/>
            <a:ext cx="5503862" cy="368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Kép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076576"/>
            <a:ext cx="2773362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boritovaltozas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689600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Kép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97239"/>
            <a:ext cx="6403975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b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6"/>
            <a:ext cx="421005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abc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60351"/>
            <a:ext cx="4267200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913" y="661988"/>
            <a:ext cx="7496175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10502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84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" descr="P10502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3957637"/>
            <a:ext cx="403225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6" descr="IMG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1727" y="0"/>
            <a:ext cx="2962275" cy="436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IM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88" y="4322763"/>
            <a:ext cx="3643312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8" descr="P10503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2"/>
            <a:ext cx="316230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3708402" y="260352"/>
            <a:ext cx="10080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solidFill>
                  <a:schemeClr val="bg1"/>
                </a:solidFill>
              </a:rPr>
              <a:t>5_13_003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395290" y="115889"/>
            <a:ext cx="1081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5_03_01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7380288" y="4581526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5_04_02_001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7775577" y="188914"/>
            <a:ext cx="1368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5_04_01_001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DSCN29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5344"/>
            <a:ext cx="486000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5" descr="DSCN29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8706" y="261368"/>
            <a:ext cx="472779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P1040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92" y="548680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5" descr="P10402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488" y="549000"/>
            <a:ext cx="4320000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-747464"/>
            <a:ext cx="5905500" cy="835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rckep_01_effekt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734536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328" y="189000"/>
            <a:ext cx="4285345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916832"/>
            <a:ext cx="324612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dirty="0" smtClean="0">
                <a:latin typeface="Bradley Hand ITC" pitchFamily="66" charset="0"/>
              </a:rPr>
              <a:t>     </a:t>
            </a:r>
            <a:r>
              <a:rPr lang="hu-HU" dirty="0" smtClean="0">
                <a:latin typeface="Andalus" pitchFamily="18" charset="-78"/>
                <a:cs typeface="Andalus" pitchFamily="18" charset="-78"/>
              </a:rPr>
              <a:t>Nézd</a:t>
            </a:r>
            <a:r>
              <a:rPr lang="hu-HU" dirty="0">
                <a:latin typeface="Andalus" pitchFamily="18" charset="-78"/>
                <a:cs typeface="Andalus" pitchFamily="18" charset="-78"/>
              </a:rPr>
              <a:t>, </a:t>
            </a:r>
            <a:r>
              <a:rPr lang="hu-HU" dirty="0" err="1">
                <a:latin typeface="Andalus" pitchFamily="18" charset="-78"/>
                <a:cs typeface="Andalus" pitchFamily="18" charset="-78"/>
              </a:rPr>
              <a:t>nézd</a:t>
            </a:r>
            <a:r>
              <a:rPr lang="hu-HU" dirty="0">
                <a:latin typeface="Andalus" pitchFamily="18" charset="-78"/>
                <a:cs typeface="Andalus" pitchFamily="18" charset="-78"/>
              </a:rPr>
              <a:t> a Kabul folyót, mikor hulláma fekete!</a:t>
            </a:r>
            <a:br>
              <a:rPr lang="hu-HU" dirty="0">
                <a:latin typeface="Andalus" pitchFamily="18" charset="-78"/>
                <a:cs typeface="Andalus" pitchFamily="18" charset="-78"/>
              </a:rPr>
            </a:br>
            <a:r>
              <a:rPr lang="hu-HU" dirty="0">
                <a:latin typeface="Andalus" pitchFamily="18" charset="-78"/>
                <a:cs typeface="Andalus" pitchFamily="18" charset="-78"/>
              </a:rPr>
              <a:t>Légy nyugodt, átrepít, ámbár úszni sem tudsz.</a:t>
            </a:r>
            <a:br>
              <a:rPr lang="hu-HU" dirty="0">
                <a:latin typeface="Andalus" pitchFamily="18" charset="-78"/>
                <a:cs typeface="Andalus" pitchFamily="18" charset="-78"/>
              </a:rPr>
            </a:br>
            <a:r>
              <a:rPr lang="hu-HU" dirty="0">
                <a:latin typeface="Andalus" pitchFamily="18" charset="-78"/>
                <a:cs typeface="Andalus" pitchFamily="18" charset="-78"/>
              </a:rPr>
              <a:t>Valaki majd átlehel, menj a karók mentén.</a:t>
            </a:r>
            <a:br>
              <a:rPr lang="hu-HU" dirty="0">
                <a:latin typeface="Andalus" pitchFamily="18" charset="-78"/>
                <a:cs typeface="Andalus" pitchFamily="18" charset="-78"/>
              </a:rPr>
            </a:br>
            <a:r>
              <a:rPr lang="hu-HU" dirty="0">
                <a:latin typeface="Andalus" pitchFamily="18" charset="-78"/>
                <a:cs typeface="Andalus" pitchFamily="18" charset="-78"/>
              </a:rPr>
              <a:t>Úszni se tudsz, átjutsz, ne félj. </a:t>
            </a:r>
            <a:r>
              <a:rPr lang="hu-HU" i="1" dirty="0">
                <a:latin typeface="Andalus" pitchFamily="18" charset="-78"/>
                <a:cs typeface="Andalus" pitchFamily="18" charset="-78"/>
              </a:rPr>
              <a:t>Rettegned csak magadtól kell.</a:t>
            </a:r>
            <a:r>
              <a:rPr lang="hu-HU" dirty="0">
                <a:latin typeface="Andalus" pitchFamily="18" charset="-78"/>
                <a:cs typeface="Andalus" pitchFamily="18" charset="-78"/>
              </a:rPr>
              <a:t/>
            </a:r>
            <a:br>
              <a:rPr lang="hu-HU" dirty="0">
                <a:latin typeface="Andalus" pitchFamily="18" charset="-78"/>
                <a:cs typeface="Andalus" pitchFamily="18" charset="-78"/>
              </a:rPr>
            </a:br>
            <a:r>
              <a:rPr lang="hu-HU" dirty="0">
                <a:latin typeface="Andalus" pitchFamily="18" charset="-78"/>
                <a:cs typeface="Andalus" pitchFamily="18" charset="-78"/>
              </a:rPr>
              <a:t>Indulj, amikor a Kabul vize fekete!</a:t>
            </a:r>
          </a:p>
          <a:p>
            <a:pPr>
              <a:buNone/>
            </a:pPr>
            <a:r>
              <a:rPr lang="hu-HU" dirty="0">
                <a:latin typeface="Andalus" pitchFamily="18" charset="-78"/>
                <a:cs typeface="Andalus" pitchFamily="18" charset="-78"/>
              </a:rPr>
              <a:t>                         </a:t>
            </a:r>
          </a:p>
          <a:p>
            <a:pPr>
              <a:buNone/>
            </a:pPr>
            <a:r>
              <a:rPr lang="hu-HU" dirty="0">
                <a:latin typeface="Andalus" pitchFamily="18" charset="-78"/>
                <a:cs typeface="Andalus" pitchFamily="18" charset="-78"/>
              </a:rPr>
              <a:t>                                         </a:t>
            </a:r>
          </a:p>
          <a:p>
            <a:pPr>
              <a:buNone/>
            </a:pPr>
            <a:r>
              <a:rPr lang="hu-HU" dirty="0">
                <a:latin typeface="Andalus" pitchFamily="18" charset="-78"/>
                <a:cs typeface="Andalus" pitchFamily="18" charset="-78"/>
              </a:rPr>
              <a:t> </a:t>
            </a:r>
          </a:p>
          <a:p>
            <a:pPr>
              <a:buNone/>
            </a:pPr>
            <a:r>
              <a:rPr lang="hu-HU" dirty="0">
                <a:latin typeface="Andalus" pitchFamily="18" charset="-78"/>
                <a:cs typeface="Andalus" pitchFamily="18" charset="-78"/>
              </a:rPr>
              <a:t>                         </a:t>
            </a:r>
            <a:r>
              <a:rPr lang="hu-HU" dirty="0" smtClean="0">
                <a:latin typeface="Andalus" pitchFamily="18" charset="-78"/>
                <a:cs typeface="Andalus" pitchFamily="18" charset="-78"/>
              </a:rPr>
              <a:t> </a:t>
            </a:r>
            <a:r>
              <a:rPr lang="hu-HU" smtClean="0">
                <a:latin typeface="Andalus" pitchFamily="18" charset="-78"/>
                <a:cs typeface="Andalus" pitchFamily="18" charset="-78"/>
              </a:rPr>
              <a:t>/HP szabad </a:t>
            </a:r>
            <a:r>
              <a:rPr lang="hu-HU" dirty="0">
                <a:latin typeface="Andalus" pitchFamily="18" charset="-78"/>
                <a:cs typeface="Andalus" pitchFamily="18" charset="-78"/>
              </a:rPr>
              <a:t>átköltése </a:t>
            </a:r>
            <a:r>
              <a:rPr lang="hu-HU" dirty="0" smtClean="0">
                <a:latin typeface="Andalus" pitchFamily="18" charset="-78"/>
                <a:cs typeface="Andalus" pitchFamily="18" charset="-78"/>
              </a:rPr>
              <a:t>Kipling nyomán/</a:t>
            </a:r>
            <a:endParaRPr lang="hu-HU" dirty="0">
              <a:latin typeface="Andalus" pitchFamily="18" charset="-78"/>
              <a:cs typeface="Andalus" pitchFamily="18" charset="-78"/>
            </a:endParaRPr>
          </a:p>
          <a:p>
            <a:pPr>
              <a:buNone/>
            </a:pPr>
            <a:r>
              <a:rPr lang="hu-HU" dirty="0">
                <a:latin typeface="Andalus" pitchFamily="18" charset="-78"/>
                <a:cs typeface="Andalus" pitchFamily="18" charset="-78"/>
              </a:rPr>
              <a:t>  </a:t>
            </a:r>
          </a:p>
          <a:p>
            <a:pPr>
              <a:buNone/>
            </a:pPr>
            <a:r>
              <a:rPr lang="hu-HU" dirty="0">
                <a:latin typeface="Andalus" pitchFamily="18" charset="-78"/>
                <a:cs typeface="Andalus" pitchFamily="18" charset="-78"/>
              </a:rPr>
              <a:t> </a:t>
            </a:r>
          </a:p>
          <a:p>
            <a:pPr>
              <a:buNone/>
            </a:pPr>
            <a:r>
              <a:rPr lang="hu-HU" dirty="0"/>
              <a:t> </a:t>
            </a:r>
          </a:p>
          <a:p>
            <a:pPr>
              <a:buNone/>
            </a:pPr>
            <a:r>
              <a:rPr lang="hu-H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389" y="189000"/>
            <a:ext cx="6939223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396" y="189000"/>
            <a:ext cx="5863208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4032"/>
            <a:ext cx="7632848" cy="666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949" y="189000"/>
            <a:ext cx="5118102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063" y="719138"/>
            <a:ext cx="66198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55576" y="428179"/>
            <a:ext cx="7704856" cy="600164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hu-HU" sz="1600" dirty="0" smtClean="0"/>
              <a:t>FÚGA //az </a:t>
            </a:r>
            <a:r>
              <a:rPr lang="hu-HU" sz="1600" dirty="0"/>
              <a:t>ablak… ott </a:t>
            </a:r>
            <a:r>
              <a:rPr lang="hu-HU" sz="1600" dirty="0" smtClean="0"/>
              <a:t>térdel …gyors </a:t>
            </a:r>
            <a:r>
              <a:rPr lang="hu-HU" sz="1600" dirty="0"/>
              <a:t>kopogó léptek…a járdán a mozdulatlan test…a kiságy… előtt… nézem  a halványkék kötött ruhácskában… a lábacskákat… a kezecskéket… a gömbölyű arcocskát… a szemét… két csillogó gömböcske… lassan fölé hajolok… megcsókolom az arcát… 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kéziratot… ha messzebbről nézném… ahogy a festő… hátralép az állványtól…nézi a képet…állok a kiságy előtt…lassan a gyerek fölé hajolok…megcsókolom az arcát…kedden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az átírt kéziratot…ha közelebbről nézném…ahogy az órás…az óraszerkezetet…állok a kiságy előtt…lassan a gyerek fölé hajolok…megcsókolom az arcát…kedden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az átírt kéziratot…ha felülről nézném…ahogy a (madarak) kéményseprő…háztetőt…állok a kiságy előtt…lassan  a gyerek fölé hajolok…megcsókolom az arcát…kedden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az átirt kéziratot…és ha (pincéből) alulról nézném… ahogy a </a:t>
            </a:r>
            <a:r>
              <a:rPr lang="hu-HU" sz="1600" dirty="0" err="1"/>
              <a:t>fütők</a:t>
            </a:r>
            <a:r>
              <a:rPr lang="hu-HU" sz="1600" dirty="0"/>
              <a:t>…</a:t>
            </a:r>
            <a:r>
              <a:rPr lang="hu-HU" sz="1600" dirty="0" err="1"/>
              <a:t>a</a:t>
            </a:r>
            <a:r>
              <a:rPr lang="hu-HU" sz="1600" dirty="0"/>
              <a:t> pinceablakból…állok a kiságy előtt…lassan a gyerek fölé hajolok…megcsókolom az arcát…kedden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az átirt kéziratot…ha a támadó szemével néznék…állok a kiságy előtt…lassan a gyerek fölé hajolok…megcsókolom az arcát…kedden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az átirt kéziratot…ha az áldozat szemével néznék…állok a kiságy előtt…</a:t>
            </a:r>
            <a:r>
              <a:rPr lang="hu-HU" sz="1600" dirty="0" err="1"/>
              <a:t>lasssan</a:t>
            </a:r>
            <a:r>
              <a:rPr lang="hu-HU" sz="1600" dirty="0"/>
              <a:t> a gyerek fölé hajolok…megcsókolom az arcát…kedden délelőtt </a:t>
            </a:r>
            <a:r>
              <a:rPr lang="hu-HU" sz="1600" dirty="0" err="1"/>
              <a:t>tizkor</a:t>
            </a:r>
            <a:r>
              <a:rPr lang="hu-HU" sz="1600" dirty="0"/>
              <a:t> le kell adnom az átirt kéziratot…állok a kiságy előtt…lassan a gyerek fölé hajolok…nem látom a kiságyat…a halványkék kötött ruhácskában…a lábacskákat…a </a:t>
            </a:r>
            <a:r>
              <a:rPr lang="hu-HU" sz="1600" dirty="0" err="1"/>
              <a:t>kezecskékat</a:t>
            </a:r>
            <a:r>
              <a:rPr lang="hu-HU" sz="1600" dirty="0"/>
              <a:t>…</a:t>
            </a:r>
            <a:r>
              <a:rPr lang="hu-HU" sz="1600" dirty="0" err="1"/>
              <a:t>a</a:t>
            </a:r>
            <a:r>
              <a:rPr lang="hu-HU" sz="1600" dirty="0"/>
              <a:t> </a:t>
            </a:r>
            <a:r>
              <a:rPr lang="hu-HU" sz="1600" dirty="0" err="1"/>
              <a:t>gömbölyü</a:t>
            </a:r>
            <a:r>
              <a:rPr lang="hu-HU" sz="1600" dirty="0"/>
              <a:t> arcocskát…csak a szemét…két csillogó gömböcske…ha a (fiam) kisfiam szemével néznék…nézem a szemét…megcsókolom az arcát…nézem az </a:t>
            </a:r>
            <a:r>
              <a:rPr lang="hu-HU" sz="1600" dirty="0" err="1"/>
              <a:t>irógépbe</a:t>
            </a:r>
            <a:r>
              <a:rPr lang="hu-HU" sz="1600" dirty="0"/>
              <a:t> csavart fehér </a:t>
            </a:r>
            <a:r>
              <a:rPr lang="hu-HU" sz="1600" dirty="0" err="1"/>
              <a:t>papirt</a:t>
            </a:r>
            <a:r>
              <a:rPr lang="hu-HU" sz="1600" dirty="0"/>
              <a:t>…lassan a papír fölé hajolok…hátradőlök a széken…nézem a </a:t>
            </a:r>
            <a:r>
              <a:rPr lang="hu-HU" sz="1600" dirty="0" err="1"/>
              <a:t>papirt</a:t>
            </a:r>
            <a:r>
              <a:rPr lang="hu-HU" sz="1600" dirty="0"/>
              <a:t>…</a:t>
            </a:r>
            <a:r>
              <a:rPr lang="hu-HU" sz="1600" dirty="0" err="1"/>
              <a:t>a</a:t>
            </a:r>
            <a:r>
              <a:rPr lang="hu-HU" sz="1600" dirty="0"/>
              <a:t> papír fölé hajolok…a két résnyire </a:t>
            </a:r>
            <a:r>
              <a:rPr lang="hu-HU" sz="1600" dirty="0" err="1"/>
              <a:t>huzott</a:t>
            </a:r>
            <a:r>
              <a:rPr lang="hu-HU" sz="1600" dirty="0"/>
              <a:t> villogó szem…a csapzott </a:t>
            </a:r>
            <a:r>
              <a:rPr lang="hu-HU" sz="1600" dirty="0" err="1"/>
              <a:t>seszinű</a:t>
            </a:r>
            <a:r>
              <a:rPr lang="hu-HU" sz="1600" dirty="0"/>
              <a:t> haj…az ék </a:t>
            </a:r>
            <a:r>
              <a:rPr lang="hu-HU" sz="1600" dirty="0" err="1"/>
              <a:t>alaku</a:t>
            </a:r>
            <a:r>
              <a:rPr lang="hu-HU" sz="1600" dirty="0"/>
              <a:t> homlok…az orrnyereg fölött az elvakart pattanás…a keskeny ajkak a sárga lapátfogak fölött…sanda vigyorban vonaglik az arcom…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9977"/>
            <a:ext cx="9144000" cy="613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6998" y="45"/>
            <a:ext cx="4850005" cy="684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299</Words>
  <Application>Microsoft Office PowerPoint</Application>
  <PresentationFormat>Diavetítés a képernyőre (4:3 oldalarány)</PresentationFormat>
  <Paragraphs>15</Paragraphs>
  <Slides>23</Slides>
  <Notes>0</Notes>
  <HiddenSlides>1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Tanárúrnak, 70.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Tanárúrnak, 70.</dc:title>
  <dc:creator>Cserjés Katalin</dc:creator>
  <cp:lastModifiedBy>Cserjés Katalin</cp:lastModifiedBy>
  <cp:revision>24</cp:revision>
  <dcterms:created xsi:type="dcterms:W3CDTF">2014-12-06T22:40:21Z</dcterms:created>
  <dcterms:modified xsi:type="dcterms:W3CDTF">2014-12-14T21:18:40Z</dcterms:modified>
</cp:coreProperties>
</file>